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18"/>
  </p:notesMasterIdLst>
  <p:handoutMasterIdLst>
    <p:handoutMasterId r:id="rId19"/>
  </p:handoutMasterIdLst>
  <p:sldIdLst>
    <p:sldId id="281" r:id="rId5"/>
    <p:sldId id="939" r:id="rId6"/>
    <p:sldId id="1006" r:id="rId7"/>
    <p:sldId id="995" r:id="rId8"/>
    <p:sldId id="1007" r:id="rId9"/>
    <p:sldId id="999" r:id="rId10"/>
    <p:sldId id="1008" r:id="rId11"/>
    <p:sldId id="1009" r:id="rId12"/>
    <p:sldId id="1010" r:id="rId13"/>
    <p:sldId id="1011" r:id="rId14"/>
    <p:sldId id="1012" r:id="rId15"/>
    <p:sldId id="1013" r:id="rId16"/>
    <p:sldId id="385" r:id="rId17"/>
  </p:sldIdLst>
  <p:sldSz cx="12192000" cy="6858000"/>
  <p:notesSz cx="6797675" cy="9926638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7E950D-F799-43AC-BF62-E599D83A7E72}" v="489" dt="2023-11-26T09:35:33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90406" autoAdjust="0"/>
  </p:normalViewPr>
  <p:slideViewPr>
    <p:cSldViewPr snapToGrid="0">
      <p:cViewPr varScale="1">
        <p:scale>
          <a:sx n="65" d="100"/>
          <a:sy n="65" d="100"/>
        </p:scale>
        <p:origin x="114" y="78"/>
      </p:cViewPr>
      <p:guideLst>
        <p:guide pos="360"/>
        <p:guide pos="7392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105" d="100"/>
          <a:sy n="105" d="100"/>
        </p:scale>
        <p:origin x="257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수 이" userId="8eb20abbcff4ae77" providerId="LiveId" clId="{EB082450-AC8F-488F-9DDB-E3BC31DED2F2}"/>
    <pc:docChg chg="custSel addSld delSld modSld">
      <pc:chgData name="민수 이" userId="8eb20abbcff4ae77" providerId="LiveId" clId="{EB082450-AC8F-488F-9DDB-E3BC31DED2F2}" dt="2023-11-12T11:59:40.907" v="292" actId="20577"/>
      <pc:docMkLst>
        <pc:docMk/>
      </pc:docMkLst>
      <pc:sldChg chg="modSp mod">
        <pc:chgData name="민수 이" userId="8eb20abbcff4ae77" providerId="LiveId" clId="{EB082450-AC8F-488F-9DDB-E3BC31DED2F2}" dt="2023-11-12T11:44:04.817" v="10"/>
        <pc:sldMkLst>
          <pc:docMk/>
          <pc:sldMk cId="183373782" sldId="281"/>
        </pc:sldMkLst>
        <pc:spChg chg="mod">
          <ac:chgData name="민수 이" userId="8eb20abbcff4ae77" providerId="LiveId" clId="{EB082450-AC8F-488F-9DDB-E3BC31DED2F2}" dt="2023-11-12T11:44:04.817" v="10"/>
          <ac:spMkLst>
            <pc:docMk/>
            <pc:sldMk cId="183373782" sldId="281"/>
            <ac:spMk id="6" creationId="{B3909A3E-B7A3-2D6C-B3C0-E634F34D8DE0}"/>
          </ac:spMkLst>
        </pc:spChg>
      </pc:sldChg>
      <pc:sldChg chg="addSp delSp modSp mod">
        <pc:chgData name="민수 이" userId="8eb20abbcff4ae77" providerId="LiveId" clId="{EB082450-AC8F-488F-9DDB-E3BC31DED2F2}" dt="2023-11-12T11:59:29.679" v="285" actId="20577"/>
        <pc:sldMkLst>
          <pc:docMk/>
          <pc:sldMk cId="1381674049" sldId="939"/>
        </pc:sldMkLst>
        <pc:spChg chg="add del">
          <ac:chgData name="민수 이" userId="8eb20abbcff4ae77" providerId="LiveId" clId="{EB082450-AC8F-488F-9DDB-E3BC31DED2F2}" dt="2023-11-12T11:57:26.744" v="211" actId="478"/>
          <ac:spMkLst>
            <pc:docMk/>
            <pc:sldMk cId="1381674049" sldId="939"/>
            <ac:spMk id="3" creationId="{FF9660B9-BDA9-5E2E-BCD9-78975E4A17F7}"/>
          </ac:spMkLst>
        </pc:spChg>
        <pc:spChg chg="mod">
          <ac:chgData name="민수 이" userId="8eb20abbcff4ae77" providerId="LiveId" clId="{EB082450-AC8F-488F-9DDB-E3BC31DED2F2}" dt="2023-11-12T11:59:29.679" v="285" actId="20577"/>
          <ac:spMkLst>
            <pc:docMk/>
            <pc:sldMk cId="1381674049" sldId="939"/>
            <ac:spMk id="18" creationId="{00000000-0000-0000-0000-000000000000}"/>
          </ac:spMkLst>
        </pc:spChg>
      </pc:sldChg>
      <pc:sldChg chg="modSp add mod">
        <pc:chgData name="민수 이" userId="8eb20abbcff4ae77" providerId="LiveId" clId="{EB082450-AC8F-488F-9DDB-E3BC31DED2F2}" dt="2023-11-12T11:44:32.604" v="16" actId="20577"/>
        <pc:sldMkLst>
          <pc:docMk/>
          <pc:sldMk cId="224589800" sldId="996"/>
        </pc:sldMkLst>
        <pc:spChg chg="mod">
          <ac:chgData name="민수 이" userId="8eb20abbcff4ae77" providerId="LiveId" clId="{EB082450-AC8F-488F-9DDB-E3BC31DED2F2}" dt="2023-11-12T11:44:32.604" v="16" actId="20577"/>
          <ac:spMkLst>
            <pc:docMk/>
            <pc:sldMk cId="224589800" sldId="996"/>
            <ac:spMk id="18" creationId="{00000000-0000-0000-0000-000000000000}"/>
          </ac:spMkLst>
        </pc:spChg>
      </pc:sldChg>
      <pc:sldChg chg="modSp add mod">
        <pc:chgData name="민수 이" userId="8eb20abbcff4ae77" providerId="LiveId" clId="{EB082450-AC8F-488F-9DDB-E3BC31DED2F2}" dt="2023-11-12T11:59:40.907" v="292" actId="20577"/>
        <pc:sldMkLst>
          <pc:docMk/>
          <pc:sldMk cId="63023700" sldId="997"/>
        </pc:sldMkLst>
        <pc:spChg chg="mod">
          <ac:chgData name="민수 이" userId="8eb20abbcff4ae77" providerId="LiveId" clId="{EB082450-AC8F-488F-9DDB-E3BC31DED2F2}" dt="2023-11-12T11:59:40.907" v="292" actId="20577"/>
          <ac:spMkLst>
            <pc:docMk/>
            <pc:sldMk cId="63023700" sldId="997"/>
            <ac:spMk id="18" creationId="{00000000-0000-0000-0000-000000000000}"/>
          </ac:spMkLst>
        </pc:spChg>
      </pc:sldChg>
      <pc:sldChg chg="add del">
        <pc:chgData name="민수 이" userId="8eb20abbcff4ae77" providerId="LiveId" clId="{EB082450-AC8F-488F-9DDB-E3BC31DED2F2}" dt="2023-11-12T11:44:38.241" v="17" actId="47"/>
        <pc:sldMkLst>
          <pc:docMk/>
          <pc:sldMk cId="1761649946" sldId="997"/>
        </pc:sldMkLst>
      </pc:sldChg>
      <pc:sldChg chg="add del">
        <pc:chgData name="민수 이" userId="8eb20abbcff4ae77" providerId="LiveId" clId="{EB082450-AC8F-488F-9DDB-E3BC31DED2F2}" dt="2023-11-12T11:44:38.887" v="18" actId="47"/>
        <pc:sldMkLst>
          <pc:docMk/>
          <pc:sldMk cId="1473790955" sldId="998"/>
        </pc:sldMkLst>
      </pc:sldChg>
      <pc:sldChg chg="add del">
        <pc:chgData name="민수 이" userId="8eb20abbcff4ae77" providerId="LiveId" clId="{EB082450-AC8F-488F-9DDB-E3BC31DED2F2}" dt="2023-11-12T11:44:39.488" v="19" actId="47"/>
        <pc:sldMkLst>
          <pc:docMk/>
          <pc:sldMk cId="2572812550" sldId="999"/>
        </pc:sldMkLst>
      </pc:sldChg>
      <pc:sldChg chg="add del">
        <pc:chgData name="민수 이" userId="8eb20abbcff4ae77" providerId="LiveId" clId="{EB082450-AC8F-488F-9DDB-E3BC31DED2F2}" dt="2023-11-12T11:44:40.130" v="20" actId="47"/>
        <pc:sldMkLst>
          <pc:docMk/>
          <pc:sldMk cId="390335026" sldId="1000"/>
        </pc:sldMkLst>
      </pc:sldChg>
    </pc:docChg>
  </pc:docChgLst>
  <pc:docChgLst>
    <pc:chgData name="Hyunkyung Jung" userId="ad2893616aff9128" providerId="LiveId" clId="{B97E950D-F799-43AC-BF62-E599D83A7E72}"/>
    <pc:docChg chg="undo custSel addSld delSld modSld sldOrd">
      <pc:chgData name="Hyunkyung Jung" userId="ad2893616aff9128" providerId="LiveId" clId="{B97E950D-F799-43AC-BF62-E599D83A7E72}" dt="2023-11-26T09:35:38.124" v="6357" actId="14100"/>
      <pc:docMkLst>
        <pc:docMk/>
      </pc:docMkLst>
      <pc:sldChg chg="addSp delSp modSp mod ord">
        <pc:chgData name="Hyunkyung Jung" userId="ad2893616aff9128" providerId="LiveId" clId="{B97E950D-F799-43AC-BF62-E599D83A7E72}" dt="2023-11-26T08:24:31.702" v="2993" actId="22"/>
        <pc:sldMkLst>
          <pc:docMk/>
          <pc:sldMk cId="1988049555" sldId="993"/>
        </pc:sldMkLst>
        <pc:spChg chg="add del">
          <ac:chgData name="Hyunkyung Jung" userId="ad2893616aff9128" providerId="LiveId" clId="{B97E950D-F799-43AC-BF62-E599D83A7E72}" dt="2023-11-26T08:24:31.702" v="2993" actId="22"/>
          <ac:spMkLst>
            <pc:docMk/>
            <pc:sldMk cId="1988049555" sldId="993"/>
            <ac:spMk id="8" creationId="{1EEE1A19-D7A5-964E-590D-C18F767F09C9}"/>
          </ac:spMkLst>
        </pc:spChg>
        <pc:spChg chg="mod">
          <ac:chgData name="Hyunkyung Jung" userId="ad2893616aff9128" providerId="LiveId" clId="{B97E950D-F799-43AC-BF62-E599D83A7E72}" dt="2023-11-26T08:21:54.530" v="2979"/>
          <ac:spMkLst>
            <pc:docMk/>
            <pc:sldMk cId="1988049555" sldId="993"/>
            <ac:spMk id="18" creationId="{00000000-0000-0000-0000-000000000000}"/>
          </ac:spMkLst>
        </pc:spChg>
        <pc:picChg chg="add mod">
          <ac:chgData name="Hyunkyung Jung" userId="ad2893616aff9128" providerId="LiveId" clId="{B97E950D-F799-43AC-BF62-E599D83A7E72}" dt="2023-11-26T08:22:50.013" v="2983" actId="1076"/>
          <ac:picMkLst>
            <pc:docMk/>
            <pc:sldMk cId="1988049555" sldId="993"/>
            <ac:picMk id="3" creationId="{7DAC31C1-B06F-6BE1-42C3-5B2A81817477}"/>
          </ac:picMkLst>
        </pc:picChg>
        <pc:picChg chg="add mod">
          <ac:chgData name="Hyunkyung Jung" userId="ad2893616aff9128" providerId="LiveId" clId="{B97E950D-F799-43AC-BF62-E599D83A7E72}" dt="2023-11-26T08:22:59.345" v="2988" actId="14100"/>
          <ac:picMkLst>
            <pc:docMk/>
            <pc:sldMk cId="1988049555" sldId="993"/>
            <ac:picMk id="5" creationId="{0DBC0E41-C67D-056A-1A38-5ABF6075EF5A}"/>
          </ac:picMkLst>
        </pc:picChg>
      </pc:sldChg>
      <pc:sldChg chg="addSp modSp add mod ord">
        <pc:chgData name="Hyunkyung Jung" userId="ad2893616aff9128" providerId="LiveId" clId="{B97E950D-F799-43AC-BF62-E599D83A7E72}" dt="2023-11-26T07:48:46.335" v="1760" actId="14100"/>
        <pc:sldMkLst>
          <pc:docMk/>
          <pc:sldMk cId="2800410048" sldId="995"/>
        </pc:sldMkLst>
        <pc:spChg chg="mod">
          <ac:chgData name="Hyunkyung Jung" userId="ad2893616aff9128" providerId="LiveId" clId="{B97E950D-F799-43AC-BF62-E599D83A7E72}" dt="2023-11-26T07:48:08.456" v="1740" actId="20577"/>
          <ac:spMkLst>
            <pc:docMk/>
            <pc:sldMk cId="2800410048" sldId="995"/>
            <ac:spMk id="18" creationId="{00000000-0000-0000-0000-000000000000}"/>
          </ac:spMkLst>
        </pc:spChg>
        <pc:picChg chg="add mod">
          <ac:chgData name="Hyunkyung Jung" userId="ad2893616aff9128" providerId="LiveId" clId="{B97E950D-F799-43AC-BF62-E599D83A7E72}" dt="2023-11-26T07:48:31.923" v="1754" actId="14100"/>
          <ac:picMkLst>
            <pc:docMk/>
            <pc:sldMk cId="2800410048" sldId="995"/>
            <ac:picMk id="3" creationId="{2C84FDBA-FC19-9D37-839C-00F2884FC203}"/>
          </ac:picMkLst>
        </pc:picChg>
        <pc:picChg chg="add mod">
          <ac:chgData name="Hyunkyung Jung" userId="ad2893616aff9128" providerId="LiveId" clId="{B97E950D-F799-43AC-BF62-E599D83A7E72}" dt="2023-11-26T07:48:40.659" v="1758" actId="14100"/>
          <ac:picMkLst>
            <pc:docMk/>
            <pc:sldMk cId="2800410048" sldId="995"/>
            <ac:picMk id="5" creationId="{741B5A04-B0CF-DBB7-521E-64BF5CDCD959}"/>
          </ac:picMkLst>
        </pc:picChg>
        <pc:picChg chg="add mod">
          <ac:chgData name="Hyunkyung Jung" userId="ad2893616aff9128" providerId="LiveId" clId="{B97E950D-F799-43AC-BF62-E599D83A7E72}" dt="2023-11-26T07:48:46.335" v="1760" actId="14100"/>
          <ac:picMkLst>
            <pc:docMk/>
            <pc:sldMk cId="2800410048" sldId="995"/>
            <ac:picMk id="8" creationId="{856AED89-BA04-2380-1283-C9A6A5EE8F7F}"/>
          </ac:picMkLst>
        </pc:picChg>
      </pc:sldChg>
      <pc:sldChg chg="del">
        <pc:chgData name="Hyunkyung Jung" userId="ad2893616aff9128" providerId="LiveId" clId="{B97E950D-F799-43AC-BF62-E599D83A7E72}" dt="2023-11-26T08:48:48.980" v="3849" actId="47"/>
        <pc:sldMkLst>
          <pc:docMk/>
          <pc:sldMk cId="224589800" sldId="996"/>
        </pc:sldMkLst>
      </pc:sldChg>
      <pc:sldChg chg="modSp mod">
        <pc:chgData name="Hyunkyung Jung" userId="ad2893616aff9128" providerId="LiveId" clId="{B97E950D-F799-43AC-BF62-E599D83A7E72}" dt="2023-11-13T09:48:18.881" v="0" actId="2062"/>
        <pc:sldMkLst>
          <pc:docMk/>
          <pc:sldMk cId="63023700" sldId="997"/>
        </pc:sldMkLst>
        <pc:graphicFrameChg chg="modGraphic">
          <ac:chgData name="Hyunkyung Jung" userId="ad2893616aff9128" providerId="LiveId" clId="{B97E950D-F799-43AC-BF62-E599D83A7E72}" dt="2023-11-13T09:48:18.881" v="0" actId="2062"/>
          <ac:graphicFrameMkLst>
            <pc:docMk/>
            <pc:sldMk cId="63023700" sldId="997"/>
            <ac:graphicFrameMk id="4" creationId="{4DF189DA-E9D4-8BB0-CB73-7F06E109EA9D}"/>
          </ac:graphicFrameMkLst>
        </pc:graphicFrameChg>
      </pc:sldChg>
      <pc:sldChg chg="addSp delSp modSp del mod">
        <pc:chgData name="Hyunkyung Jung" userId="ad2893616aff9128" providerId="LiveId" clId="{B97E950D-F799-43AC-BF62-E599D83A7E72}" dt="2023-11-26T07:23:24.090" v="1422" actId="47"/>
        <pc:sldMkLst>
          <pc:docMk/>
          <pc:sldMk cId="3989790086" sldId="999"/>
        </pc:sldMkLst>
        <pc:spChg chg="mod">
          <ac:chgData name="Hyunkyung Jung" userId="ad2893616aff9128" providerId="LiveId" clId="{B97E950D-F799-43AC-BF62-E599D83A7E72}" dt="2023-11-26T07:23:22.664" v="1421" actId="20577"/>
          <ac:spMkLst>
            <pc:docMk/>
            <pc:sldMk cId="3989790086" sldId="999"/>
            <ac:spMk id="18" creationId="{00000000-0000-0000-0000-000000000000}"/>
          </ac:spMkLst>
        </pc:spChg>
        <pc:picChg chg="add del mod">
          <ac:chgData name="Hyunkyung Jung" userId="ad2893616aff9128" providerId="LiveId" clId="{B97E950D-F799-43AC-BF62-E599D83A7E72}" dt="2023-11-26T07:22:19.826" v="1383" actId="478"/>
          <ac:picMkLst>
            <pc:docMk/>
            <pc:sldMk cId="3989790086" sldId="999"/>
            <ac:picMk id="3" creationId="{69139A86-E7E4-A242-68A2-D10A91FC9ECD}"/>
          </ac:picMkLst>
        </pc:picChg>
        <pc:picChg chg="del">
          <ac:chgData name="Hyunkyung Jung" userId="ad2893616aff9128" providerId="LiveId" clId="{B97E950D-F799-43AC-BF62-E599D83A7E72}" dt="2023-11-26T07:06:47.792" v="619" actId="478"/>
          <ac:picMkLst>
            <pc:docMk/>
            <pc:sldMk cId="3989790086" sldId="999"/>
            <ac:picMk id="3" creationId="{87F1D4C0-D08F-904F-EEEE-43930CB1F54A}"/>
          </ac:picMkLst>
        </pc:picChg>
      </pc:sldChg>
      <pc:sldChg chg="modSp add del mod">
        <pc:chgData name="Hyunkyung Jung" userId="ad2893616aff9128" providerId="LiveId" clId="{B97E950D-F799-43AC-BF62-E599D83A7E72}" dt="2023-11-24T12:36:55.275" v="261" actId="47"/>
        <pc:sldMkLst>
          <pc:docMk/>
          <pc:sldMk cId="1857076704" sldId="1004"/>
        </pc:sldMkLst>
        <pc:spChg chg="mod">
          <ac:chgData name="Hyunkyung Jung" userId="ad2893616aff9128" providerId="LiveId" clId="{B97E950D-F799-43AC-BF62-E599D83A7E72}" dt="2023-11-24T12:04:38.094" v="9" actId="20577"/>
          <ac:spMkLst>
            <pc:docMk/>
            <pc:sldMk cId="1857076704" sldId="1004"/>
            <ac:spMk id="18" creationId="{00000000-0000-0000-0000-000000000000}"/>
          </ac:spMkLst>
        </pc:spChg>
      </pc:sldChg>
      <pc:sldChg chg="add del">
        <pc:chgData name="Hyunkyung Jung" userId="ad2893616aff9128" providerId="LiveId" clId="{B97E950D-F799-43AC-BF62-E599D83A7E72}" dt="2023-11-24T12:33:11.066" v="252" actId="47"/>
        <pc:sldMkLst>
          <pc:docMk/>
          <pc:sldMk cId="3409137764" sldId="1005"/>
        </pc:sldMkLst>
      </pc:sldChg>
      <pc:sldChg chg="addSp modSp add del mod">
        <pc:chgData name="Hyunkyung Jung" userId="ad2893616aff9128" providerId="LiveId" clId="{B97E950D-F799-43AC-BF62-E599D83A7E72}" dt="2023-11-26T07:55:42.770" v="2142" actId="14100"/>
        <pc:sldMkLst>
          <pc:docMk/>
          <pc:sldMk cId="4208075863" sldId="1005"/>
        </pc:sldMkLst>
        <pc:spChg chg="mod">
          <ac:chgData name="Hyunkyung Jung" userId="ad2893616aff9128" providerId="LiveId" clId="{B97E950D-F799-43AC-BF62-E599D83A7E72}" dt="2023-11-26T07:53:43.829" v="2125"/>
          <ac:spMkLst>
            <pc:docMk/>
            <pc:sldMk cId="4208075863" sldId="1005"/>
            <ac:spMk id="18" creationId="{00000000-0000-0000-0000-000000000000}"/>
          </ac:spMkLst>
        </pc:spChg>
        <pc:picChg chg="add mod">
          <ac:chgData name="Hyunkyung Jung" userId="ad2893616aff9128" providerId="LiveId" clId="{B97E950D-F799-43AC-BF62-E599D83A7E72}" dt="2023-11-26T07:55:25.582" v="2130" actId="14100"/>
          <ac:picMkLst>
            <pc:docMk/>
            <pc:sldMk cId="4208075863" sldId="1005"/>
            <ac:picMk id="3" creationId="{6B1CC199-A000-2703-68AF-9FBC938A3BBF}"/>
          </ac:picMkLst>
        </pc:picChg>
        <pc:picChg chg="add mod">
          <ac:chgData name="Hyunkyung Jung" userId="ad2893616aff9128" providerId="LiveId" clId="{B97E950D-F799-43AC-BF62-E599D83A7E72}" dt="2023-11-26T07:55:34.639" v="2136" actId="14100"/>
          <ac:picMkLst>
            <pc:docMk/>
            <pc:sldMk cId="4208075863" sldId="1005"/>
            <ac:picMk id="5" creationId="{A7CAE9B4-55A0-6FC9-EAAE-FC18E740BABB}"/>
          </ac:picMkLst>
        </pc:picChg>
        <pc:picChg chg="add mod">
          <ac:chgData name="Hyunkyung Jung" userId="ad2893616aff9128" providerId="LiveId" clId="{B97E950D-F799-43AC-BF62-E599D83A7E72}" dt="2023-11-26T07:55:42.770" v="2142" actId="14100"/>
          <ac:picMkLst>
            <pc:docMk/>
            <pc:sldMk cId="4208075863" sldId="1005"/>
            <ac:picMk id="8" creationId="{2BEA745A-7E6E-1D3D-10EF-07118353E0E8}"/>
          </ac:picMkLst>
        </pc:picChg>
      </pc:sldChg>
      <pc:sldChg chg="add del">
        <pc:chgData name="Hyunkyung Jung" userId="ad2893616aff9128" providerId="LiveId" clId="{B97E950D-F799-43AC-BF62-E599D83A7E72}" dt="2023-11-24T12:33:21.499" v="253" actId="47"/>
        <pc:sldMkLst>
          <pc:docMk/>
          <pc:sldMk cId="519003379" sldId="1006"/>
        </pc:sldMkLst>
      </pc:sldChg>
      <pc:sldChg chg="addSp delSp modSp add mod">
        <pc:chgData name="Hyunkyung Jung" userId="ad2893616aff9128" providerId="LiveId" clId="{B97E950D-F799-43AC-BF62-E599D83A7E72}" dt="2023-11-26T07:26:11.127" v="1459" actId="14100"/>
        <pc:sldMkLst>
          <pc:docMk/>
          <pc:sldMk cId="2913942955" sldId="1006"/>
        </pc:sldMkLst>
        <pc:spChg chg="mod">
          <ac:chgData name="Hyunkyung Jung" userId="ad2893616aff9128" providerId="LiveId" clId="{B97E950D-F799-43AC-BF62-E599D83A7E72}" dt="2023-11-26T07:26:03.384" v="1454" actId="20577"/>
          <ac:spMkLst>
            <pc:docMk/>
            <pc:sldMk cId="2913942955" sldId="1006"/>
            <ac:spMk id="18" creationId="{00000000-0000-0000-0000-000000000000}"/>
          </ac:spMkLst>
        </pc:spChg>
        <pc:picChg chg="add mod">
          <ac:chgData name="Hyunkyung Jung" userId="ad2893616aff9128" providerId="LiveId" clId="{B97E950D-F799-43AC-BF62-E599D83A7E72}" dt="2023-11-26T07:26:07.367" v="1457" actId="1076"/>
          <ac:picMkLst>
            <pc:docMk/>
            <pc:sldMk cId="2913942955" sldId="1006"/>
            <ac:picMk id="3" creationId="{E64A1790-7EFD-7340-7C3F-7C3C07C68C79}"/>
          </ac:picMkLst>
        </pc:picChg>
        <pc:picChg chg="add del mod">
          <ac:chgData name="Hyunkyung Jung" userId="ad2893616aff9128" providerId="LiveId" clId="{B97E950D-F799-43AC-BF62-E599D83A7E72}" dt="2023-11-26T07:25:50.834" v="1449" actId="478"/>
          <ac:picMkLst>
            <pc:docMk/>
            <pc:sldMk cId="2913942955" sldId="1006"/>
            <ac:picMk id="5" creationId="{F1AD00B6-7457-B625-F337-A1B49708A2D2}"/>
          </ac:picMkLst>
        </pc:picChg>
        <pc:picChg chg="add del mod">
          <ac:chgData name="Hyunkyung Jung" userId="ad2893616aff9128" providerId="LiveId" clId="{B97E950D-F799-43AC-BF62-E599D83A7E72}" dt="2023-11-26T07:24:21.452" v="1444" actId="478"/>
          <ac:picMkLst>
            <pc:docMk/>
            <pc:sldMk cId="2913942955" sldId="1006"/>
            <ac:picMk id="8" creationId="{BF58608F-94E8-D8B3-62F5-85D8C177F1F4}"/>
          </ac:picMkLst>
        </pc:picChg>
        <pc:picChg chg="add mod">
          <ac:chgData name="Hyunkyung Jung" userId="ad2893616aff9128" providerId="LiveId" clId="{B97E950D-F799-43AC-BF62-E599D83A7E72}" dt="2023-11-26T07:26:11.127" v="1459" actId="14100"/>
          <ac:picMkLst>
            <pc:docMk/>
            <pc:sldMk cId="2913942955" sldId="1006"/>
            <ac:picMk id="10" creationId="{D3761334-3771-5A59-5CE4-E8C4BCF337CF}"/>
          </ac:picMkLst>
        </pc:picChg>
      </pc:sldChg>
      <pc:sldChg chg="addSp delSp modSp add mod">
        <pc:chgData name="Hyunkyung Jung" userId="ad2893616aff9128" providerId="LiveId" clId="{B97E950D-F799-43AC-BF62-E599D83A7E72}" dt="2023-11-26T07:28:05.957" v="1489" actId="14100"/>
        <pc:sldMkLst>
          <pc:docMk/>
          <pc:sldMk cId="3978654400" sldId="1007"/>
        </pc:sldMkLst>
        <pc:spChg chg="mod">
          <ac:chgData name="Hyunkyung Jung" userId="ad2893616aff9128" providerId="LiveId" clId="{B97E950D-F799-43AC-BF62-E599D83A7E72}" dt="2023-11-26T07:26:14.727" v="1460" actId="20577"/>
          <ac:spMkLst>
            <pc:docMk/>
            <pc:sldMk cId="3978654400" sldId="1007"/>
            <ac:spMk id="18" creationId="{00000000-0000-0000-0000-000000000000}"/>
          </ac:spMkLst>
        </pc:spChg>
        <pc:picChg chg="del">
          <ac:chgData name="Hyunkyung Jung" userId="ad2893616aff9128" providerId="LiveId" clId="{B97E950D-F799-43AC-BF62-E599D83A7E72}" dt="2023-11-26T07:26:16.275" v="1461" actId="478"/>
          <ac:picMkLst>
            <pc:docMk/>
            <pc:sldMk cId="3978654400" sldId="1007"/>
            <ac:picMk id="3" creationId="{E64A1790-7EFD-7340-7C3F-7C3C07C68C79}"/>
          </ac:picMkLst>
        </pc:picChg>
        <pc:picChg chg="add mod">
          <ac:chgData name="Hyunkyung Jung" userId="ad2893616aff9128" providerId="LiveId" clId="{B97E950D-F799-43AC-BF62-E599D83A7E72}" dt="2023-11-26T07:27:52.817" v="1481" actId="14100"/>
          <ac:picMkLst>
            <pc:docMk/>
            <pc:sldMk cId="3978654400" sldId="1007"/>
            <ac:picMk id="4" creationId="{ADEF6D72-C259-93F9-4384-D531C4684B13}"/>
          </ac:picMkLst>
        </pc:picChg>
        <pc:picChg chg="del">
          <ac:chgData name="Hyunkyung Jung" userId="ad2893616aff9128" providerId="LiveId" clId="{B97E950D-F799-43AC-BF62-E599D83A7E72}" dt="2023-11-26T07:26:16.614" v="1462" actId="478"/>
          <ac:picMkLst>
            <pc:docMk/>
            <pc:sldMk cId="3978654400" sldId="1007"/>
            <ac:picMk id="5" creationId="{F1AD00B6-7457-B625-F337-A1B49708A2D2}"/>
          </ac:picMkLst>
        </pc:picChg>
        <pc:picChg chg="del">
          <ac:chgData name="Hyunkyung Jung" userId="ad2893616aff9128" providerId="LiveId" clId="{B97E950D-F799-43AC-BF62-E599D83A7E72}" dt="2023-11-26T07:26:16.967" v="1463" actId="478"/>
          <ac:picMkLst>
            <pc:docMk/>
            <pc:sldMk cId="3978654400" sldId="1007"/>
            <ac:picMk id="8" creationId="{BF58608F-94E8-D8B3-62F5-85D8C177F1F4}"/>
          </ac:picMkLst>
        </pc:picChg>
        <pc:picChg chg="add del mod">
          <ac:chgData name="Hyunkyung Jung" userId="ad2893616aff9128" providerId="LiveId" clId="{B97E950D-F799-43AC-BF62-E599D83A7E72}" dt="2023-11-26T07:27:12.405" v="1476" actId="478"/>
          <ac:picMkLst>
            <pc:docMk/>
            <pc:sldMk cId="3978654400" sldId="1007"/>
            <ac:picMk id="9" creationId="{EFC3BEBA-29C3-ADC0-BE11-3B6053360AF9}"/>
          </ac:picMkLst>
        </pc:picChg>
        <pc:picChg chg="add mod">
          <ac:chgData name="Hyunkyung Jung" userId="ad2893616aff9128" providerId="LiveId" clId="{B97E950D-F799-43AC-BF62-E599D83A7E72}" dt="2023-11-26T07:27:56.191" v="1483" actId="14100"/>
          <ac:picMkLst>
            <pc:docMk/>
            <pc:sldMk cId="3978654400" sldId="1007"/>
            <ac:picMk id="11" creationId="{D1E4E7AB-532B-8439-ADB7-04A0E731EE3F}"/>
          </ac:picMkLst>
        </pc:picChg>
        <pc:picChg chg="add mod">
          <ac:chgData name="Hyunkyung Jung" userId="ad2893616aff9128" providerId="LiveId" clId="{B97E950D-F799-43AC-BF62-E599D83A7E72}" dt="2023-11-26T07:28:05.957" v="1489" actId="14100"/>
          <ac:picMkLst>
            <pc:docMk/>
            <pc:sldMk cId="3978654400" sldId="1007"/>
            <ac:picMk id="13" creationId="{D3793D32-28FB-2E85-C94E-D8971D78B1DD}"/>
          </ac:picMkLst>
        </pc:picChg>
      </pc:sldChg>
      <pc:sldChg chg="addSp delSp modSp add mod">
        <pc:chgData name="Hyunkyung Jung" userId="ad2893616aff9128" providerId="LiveId" clId="{B97E950D-F799-43AC-BF62-E599D83A7E72}" dt="2023-11-26T07:38:49.538" v="1622" actId="14100"/>
        <pc:sldMkLst>
          <pc:docMk/>
          <pc:sldMk cId="2825865421" sldId="1008"/>
        </pc:sldMkLst>
        <pc:spChg chg="mod">
          <ac:chgData name="Hyunkyung Jung" userId="ad2893616aff9128" providerId="LiveId" clId="{B97E950D-F799-43AC-BF62-E599D83A7E72}" dt="2023-11-26T07:36:47.915" v="1611" actId="20577"/>
          <ac:spMkLst>
            <pc:docMk/>
            <pc:sldMk cId="2825865421" sldId="1008"/>
            <ac:spMk id="18" creationId="{00000000-0000-0000-0000-000000000000}"/>
          </ac:spMkLst>
        </pc:spChg>
        <pc:picChg chg="add mod">
          <ac:chgData name="Hyunkyung Jung" userId="ad2893616aff9128" providerId="LiveId" clId="{B97E950D-F799-43AC-BF62-E599D83A7E72}" dt="2023-11-26T07:38:38.597" v="1616" actId="14100"/>
          <ac:picMkLst>
            <pc:docMk/>
            <pc:sldMk cId="2825865421" sldId="1008"/>
            <ac:picMk id="3" creationId="{6B1D40DF-B2D2-8D8D-A560-86329CAB5CAA}"/>
          </ac:picMkLst>
        </pc:picChg>
        <pc:picChg chg="del">
          <ac:chgData name="Hyunkyung Jung" userId="ad2893616aff9128" providerId="LiveId" clId="{B97E950D-F799-43AC-BF62-E599D83A7E72}" dt="2023-11-26T07:29:45.247" v="1491" actId="478"/>
          <ac:picMkLst>
            <pc:docMk/>
            <pc:sldMk cId="2825865421" sldId="1008"/>
            <ac:picMk id="4" creationId="{994D6DEC-FDEF-F841-C2BF-025059AEC1BD}"/>
          </ac:picMkLst>
        </pc:picChg>
        <pc:picChg chg="add mod">
          <ac:chgData name="Hyunkyung Jung" userId="ad2893616aff9128" providerId="LiveId" clId="{B97E950D-F799-43AC-BF62-E599D83A7E72}" dt="2023-11-26T07:38:49.538" v="1622" actId="14100"/>
          <ac:picMkLst>
            <pc:docMk/>
            <pc:sldMk cId="2825865421" sldId="1008"/>
            <ac:picMk id="6" creationId="{AB605F90-8DB4-6EF6-449E-87B383FE3222}"/>
          </ac:picMkLst>
        </pc:picChg>
        <pc:picChg chg="del">
          <ac:chgData name="Hyunkyung Jung" userId="ad2893616aff9128" providerId="LiveId" clId="{B97E950D-F799-43AC-BF62-E599D83A7E72}" dt="2023-11-26T07:29:45.574" v="1492" actId="478"/>
          <ac:picMkLst>
            <pc:docMk/>
            <pc:sldMk cId="2825865421" sldId="1008"/>
            <ac:picMk id="8" creationId="{73E28C27-2317-23AF-D1AF-615A7E46ABCF}"/>
          </ac:picMkLst>
        </pc:picChg>
        <pc:picChg chg="del">
          <ac:chgData name="Hyunkyung Jung" userId="ad2893616aff9128" providerId="LiveId" clId="{B97E950D-F799-43AC-BF62-E599D83A7E72}" dt="2023-11-26T07:29:45.992" v="1493" actId="478"/>
          <ac:picMkLst>
            <pc:docMk/>
            <pc:sldMk cId="2825865421" sldId="1008"/>
            <ac:picMk id="10" creationId="{228A1C07-A21D-A96C-7F3B-A4B0791C2F17}"/>
          </ac:picMkLst>
        </pc:picChg>
      </pc:sldChg>
      <pc:sldChg chg="addSp modSp add mod">
        <pc:chgData name="Hyunkyung Jung" userId="ad2893616aff9128" providerId="LiveId" clId="{B97E950D-F799-43AC-BF62-E599D83A7E72}" dt="2023-11-26T07:49:04.305" v="1769" actId="14100"/>
        <pc:sldMkLst>
          <pc:docMk/>
          <pc:sldMk cId="3476964009" sldId="1009"/>
        </pc:sldMkLst>
        <pc:spChg chg="mod">
          <ac:chgData name="Hyunkyung Jung" userId="ad2893616aff9128" providerId="LiveId" clId="{B97E950D-F799-43AC-BF62-E599D83A7E72}" dt="2023-11-26T07:48:56.189" v="1763" actId="5793"/>
          <ac:spMkLst>
            <pc:docMk/>
            <pc:sldMk cId="3476964009" sldId="1009"/>
            <ac:spMk id="18" creationId="{00000000-0000-0000-0000-000000000000}"/>
          </ac:spMkLst>
        </pc:spChg>
        <pc:picChg chg="add mod">
          <ac:chgData name="Hyunkyung Jung" userId="ad2893616aff9128" providerId="LiveId" clId="{B97E950D-F799-43AC-BF62-E599D83A7E72}" dt="2023-11-26T07:49:04.305" v="1769" actId="14100"/>
          <ac:picMkLst>
            <pc:docMk/>
            <pc:sldMk cId="3476964009" sldId="1009"/>
            <ac:picMk id="3" creationId="{B03F3F0F-B923-2210-E00F-EAA8740B4A08}"/>
          </ac:picMkLst>
        </pc:picChg>
      </pc:sldChg>
      <pc:sldChg chg="modSp add del mod">
        <pc:chgData name="Hyunkyung Jung" userId="ad2893616aff9128" providerId="LiveId" clId="{B97E950D-F799-43AC-BF62-E599D83A7E72}" dt="2023-11-26T08:25:05.009" v="3010" actId="47"/>
        <pc:sldMkLst>
          <pc:docMk/>
          <pc:sldMk cId="1077942349" sldId="1010"/>
        </pc:sldMkLst>
        <pc:spChg chg="mod">
          <ac:chgData name="Hyunkyung Jung" userId="ad2893616aff9128" providerId="LiveId" clId="{B97E950D-F799-43AC-BF62-E599D83A7E72}" dt="2023-11-26T08:23:12.938" v="2991" actId="20577"/>
          <ac:spMkLst>
            <pc:docMk/>
            <pc:sldMk cId="1077942349" sldId="1010"/>
            <ac:spMk id="18" creationId="{00000000-0000-0000-0000-000000000000}"/>
          </ac:spMkLst>
        </pc:spChg>
      </pc:sldChg>
      <pc:sldChg chg="addSp modSp add mod">
        <pc:chgData name="Hyunkyung Jung" userId="ad2893616aff9128" providerId="LiveId" clId="{B97E950D-F799-43AC-BF62-E599D83A7E72}" dt="2023-11-26T08:48:38.045" v="3848" actId="14100"/>
        <pc:sldMkLst>
          <pc:docMk/>
          <pc:sldMk cId="812510754" sldId="1011"/>
        </pc:sldMkLst>
        <pc:spChg chg="mod">
          <ac:chgData name="Hyunkyung Jung" userId="ad2893616aff9128" providerId="LiveId" clId="{B97E950D-F799-43AC-BF62-E599D83A7E72}" dt="2023-11-26T08:46:33.037" v="3829" actId="20577"/>
          <ac:spMkLst>
            <pc:docMk/>
            <pc:sldMk cId="812510754" sldId="1011"/>
            <ac:spMk id="18" creationId="{00000000-0000-0000-0000-000000000000}"/>
          </ac:spMkLst>
        </pc:spChg>
        <pc:picChg chg="add mod">
          <ac:chgData name="Hyunkyung Jung" userId="ad2893616aff9128" providerId="LiveId" clId="{B97E950D-F799-43AC-BF62-E599D83A7E72}" dt="2023-11-26T08:47:59.576" v="3841" actId="14100"/>
          <ac:picMkLst>
            <pc:docMk/>
            <pc:sldMk cId="812510754" sldId="1011"/>
            <ac:picMk id="3" creationId="{460F6C16-3479-8397-FED0-74A89692EDD6}"/>
          </ac:picMkLst>
        </pc:picChg>
        <pc:picChg chg="add mod">
          <ac:chgData name="Hyunkyung Jung" userId="ad2893616aff9128" providerId="LiveId" clId="{B97E950D-F799-43AC-BF62-E599D83A7E72}" dt="2023-11-26T08:48:05.185" v="3843" actId="14100"/>
          <ac:picMkLst>
            <pc:docMk/>
            <pc:sldMk cId="812510754" sldId="1011"/>
            <ac:picMk id="5" creationId="{0B3F59BD-33BB-00AF-6039-1695D19F450B}"/>
          </ac:picMkLst>
        </pc:picChg>
        <pc:picChg chg="add mod">
          <ac:chgData name="Hyunkyung Jung" userId="ad2893616aff9128" providerId="LiveId" clId="{B97E950D-F799-43AC-BF62-E599D83A7E72}" dt="2023-11-26T08:48:38.045" v="3848" actId="14100"/>
          <ac:picMkLst>
            <pc:docMk/>
            <pc:sldMk cId="812510754" sldId="1011"/>
            <ac:picMk id="8" creationId="{EC0D48CB-6721-9DB7-C00A-BB5491EBF163}"/>
          </ac:picMkLst>
        </pc:picChg>
      </pc:sldChg>
      <pc:sldChg chg="addSp delSp modSp add mod">
        <pc:chgData name="Hyunkyung Jung" userId="ad2893616aff9128" providerId="LiveId" clId="{B97E950D-F799-43AC-BF62-E599D83A7E72}" dt="2023-11-26T08:35:09.312" v="3485" actId="14100"/>
        <pc:sldMkLst>
          <pc:docMk/>
          <pc:sldMk cId="2361320305" sldId="1012"/>
        </pc:sldMkLst>
        <pc:spChg chg="mod">
          <ac:chgData name="Hyunkyung Jung" userId="ad2893616aff9128" providerId="LiveId" clId="{B97E950D-F799-43AC-BF62-E599D83A7E72}" dt="2023-11-26T08:34:55.125" v="3477"/>
          <ac:spMkLst>
            <pc:docMk/>
            <pc:sldMk cId="2361320305" sldId="1012"/>
            <ac:spMk id="18" creationId="{00000000-0000-0000-0000-000000000000}"/>
          </ac:spMkLst>
        </pc:spChg>
        <pc:picChg chg="del mod">
          <ac:chgData name="Hyunkyung Jung" userId="ad2893616aff9128" providerId="LiveId" clId="{B97E950D-F799-43AC-BF62-E599D83A7E72}" dt="2023-11-26T08:25:08.165" v="3011" actId="478"/>
          <ac:picMkLst>
            <pc:docMk/>
            <pc:sldMk cId="2361320305" sldId="1012"/>
            <ac:picMk id="3" creationId="{7DAC31C1-B06F-6BE1-42C3-5B2A81817477}"/>
          </ac:picMkLst>
        </pc:picChg>
        <pc:picChg chg="add mod">
          <ac:chgData name="Hyunkyung Jung" userId="ad2893616aff9128" providerId="LiveId" clId="{B97E950D-F799-43AC-BF62-E599D83A7E72}" dt="2023-11-26T08:35:00.598" v="3480" actId="14100"/>
          <ac:picMkLst>
            <pc:docMk/>
            <pc:sldMk cId="2361320305" sldId="1012"/>
            <ac:picMk id="4" creationId="{759A87BB-F8C9-81DA-E364-D662C5A48F6E}"/>
          </ac:picMkLst>
        </pc:picChg>
        <pc:picChg chg="del mod">
          <ac:chgData name="Hyunkyung Jung" userId="ad2893616aff9128" providerId="LiveId" clId="{B97E950D-F799-43AC-BF62-E599D83A7E72}" dt="2023-11-26T08:25:08.448" v="3012" actId="478"/>
          <ac:picMkLst>
            <pc:docMk/>
            <pc:sldMk cId="2361320305" sldId="1012"/>
            <ac:picMk id="5" creationId="{0DBC0E41-C67D-056A-1A38-5ABF6075EF5A}"/>
          </ac:picMkLst>
        </pc:picChg>
        <pc:picChg chg="add mod">
          <ac:chgData name="Hyunkyung Jung" userId="ad2893616aff9128" providerId="LiveId" clId="{B97E950D-F799-43AC-BF62-E599D83A7E72}" dt="2023-11-26T08:35:05.773" v="3483" actId="14100"/>
          <ac:picMkLst>
            <pc:docMk/>
            <pc:sldMk cId="2361320305" sldId="1012"/>
            <ac:picMk id="8" creationId="{D8872BC6-DE9C-D1C9-413B-BA970D98C3F0}"/>
          </ac:picMkLst>
        </pc:picChg>
        <pc:picChg chg="add mod">
          <ac:chgData name="Hyunkyung Jung" userId="ad2893616aff9128" providerId="LiveId" clId="{B97E950D-F799-43AC-BF62-E599D83A7E72}" dt="2023-11-26T08:35:09.312" v="3485" actId="14100"/>
          <ac:picMkLst>
            <pc:docMk/>
            <pc:sldMk cId="2361320305" sldId="1012"/>
            <ac:picMk id="10" creationId="{16BA43A2-6746-ED03-9DF0-8F9B055CC703}"/>
          </ac:picMkLst>
        </pc:picChg>
      </pc:sldChg>
      <pc:sldChg chg="add">
        <pc:chgData name="Hyunkyung Jung" userId="ad2893616aff9128" providerId="LiveId" clId="{B97E950D-F799-43AC-BF62-E599D83A7E72}" dt="2023-11-26T08:25:03.663" v="3009"/>
        <pc:sldMkLst>
          <pc:docMk/>
          <pc:sldMk cId="714664501" sldId="1013"/>
        </pc:sldMkLst>
      </pc:sldChg>
      <pc:sldChg chg="addSp delSp modSp add mod">
        <pc:chgData name="Hyunkyung Jung" userId="ad2893616aff9128" providerId="LiveId" clId="{B97E950D-F799-43AC-BF62-E599D83A7E72}" dt="2023-11-26T09:26:25.341" v="5678" actId="20577"/>
        <pc:sldMkLst>
          <pc:docMk/>
          <pc:sldMk cId="2790420507" sldId="1014"/>
        </pc:sldMkLst>
        <pc:spChg chg="mod">
          <ac:chgData name="Hyunkyung Jung" userId="ad2893616aff9128" providerId="LiveId" clId="{B97E950D-F799-43AC-BF62-E599D83A7E72}" dt="2023-11-26T09:26:25.341" v="5678" actId="20577"/>
          <ac:spMkLst>
            <pc:docMk/>
            <pc:sldMk cId="2790420507" sldId="1014"/>
            <ac:spMk id="18" creationId="{00000000-0000-0000-0000-000000000000}"/>
          </ac:spMkLst>
        </pc:spChg>
        <pc:picChg chg="add del mod">
          <ac:chgData name="Hyunkyung Jung" userId="ad2893616aff9128" providerId="LiveId" clId="{B97E950D-F799-43AC-BF62-E599D83A7E72}" dt="2023-11-26T08:57:30.841" v="4617" actId="478"/>
          <ac:picMkLst>
            <pc:docMk/>
            <pc:sldMk cId="2790420507" sldId="1014"/>
            <ac:picMk id="3" creationId="{4449478D-244A-0C64-4AF5-CC55FB2CA8F9}"/>
          </ac:picMkLst>
        </pc:picChg>
        <pc:picChg chg="add mod">
          <ac:chgData name="Hyunkyung Jung" userId="ad2893616aff9128" providerId="LiveId" clId="{B97E950D-F799-43AC-BF62-E599D83A7E72}" dt="2023-11-26T08:58:41.354" v="4700" actId="14100"/>
          <ac:picMkLst>
            <pc:docMk/>
            <pc:sldMk cId="2790420507" sldId="1014"/>
            <ac:picMk id="5" creationId="{B7DFC9EC-1930-964D-7015-52590C600406}"/>
          </ac:picMkLst>
        </pc:picChg>
      </pc:sldChg>
      <pc:sldChg chg="modSp add mod">
        <pc:chgData name="Hyunkyung Jung" userId="ad2893616aff9128" providerId="LiveId" clId="{B97E950D-F799-43AC-BF62-E599D83A7E72}" dt="2023-11-26T09:26:08.592" v="5651" actId="20577"/>
        <pc:sldMkLst>
          <pc:docMk/>
          <pc:sldMk cId="3037348739" sldId="1015"/>
        </pc:sldMkLst>
        <pc:spChg chg="mod">
          <ac:chgData name="Hyunkyung Jung" userId="ad2893616aff9128" providerId="LiveId" clId="{B97E950D-F799-43AC-BF62-E599D83A7E72}" dt="2023-11-26T09:26:08.592" v="5651" actId="20577"/>
          <ac:spMkLst>
            <pc:docMk/>
            <pc:sldMk cId="3037348739" sldId="1015"/>
            <ac:spMk id="18" creationId="{00000000-0000-0000-0000-000000000000}"/>
          </ac:spMkLst>
        </pc:spChg>
      </pc:sldChg>
      <pc:sldChg chg="addSp modSp add mod">
        <pc:chgData name="Hyunkyung Jung" userId="ad2893616aff9128" providerId="LiveId" clId="{B97E950D-F799-43AC-BF62-E599D83A7E72}" dt="2023-11-26T09:35:38.124" v="6357" actId="14100"/>
        <pc:sldMkLst>
          <pc:docMk/>
          <pc:sldMk cId="688790044" sldId="1016"/>
        </pc:sldMkLst>
        <pc:spChg chg="mod">
          <ac:chgData name="Hyunkyung Jung" userId="ad2893616aff9128" providerId="LiveId" clId="{B97E950D-F799-43AC-BF62-E599D83A7E72}" dt="2023-11-26T09:35:04.779" v="6352" actId="20577"/>
          <ac:spMkLst>
            <pc:docMk/>
            <pc:sldMk cId="688790044" sldId="1016"/>
            <ac:spMk id="18" creationId="{00000000-0000-0000-0000-000000000000}"/>
          </ac:spMkLst>
        </pc:spChg>
        <pc:picChg chg="add mod">
          <ac:chgData name="Hyunkyung Jung" userId="ad2893616aff9128" providerId="LiveId" clId="{B97E950D-F799-43AC-BF62-E599D83A7E72}" dt="2023-11-26T09:35:38.124" v="6357" actId="14100"/>
          <ac:picMkLst>
            <pc:docMk/>
            <pc:sldMk cId="688790044" sldId="1016"/>
            <ac:picMk id="3" creationId="{53946378-16DD-1470-6493-17E3DAAA61D0}"/>
          </ac:picMkLst>
        </pc:picChg>
      </pc:sldChg>
      <pc:sldChg chg="add del">
        <pc:chgData name="Hyunkyung Jung" userId="ad2893616aff9128" providerId="LiveId" clId="{B97E950D-F799-43AC-BF62-E599D83A7E72}" dt="2023-11-26T08:50:13.355" v="3887"/>
        <pc:sldMkLst>
          <pc:docMk/>
          <pc:sldMk cId="2832444317" sldId="1016"/>
        </pc:sldMkLst>
      </pc:sldChg>
      <pc:sldChg chg="addSp delSp modSp add mod">
        <pc:chgData name="Hyunkyung Jung" userId="ad2893616aff9128" providerId="LiveId" clId="{B97E950D-F799-43AC-BF62-E599D83A7E72}" dt="2023-11-26T09:26:57.804" v="5702" actId="20577"/>
        <pc:sldMkLst>
          <pc:docMk/>
          <pc:sldMk cId="3405875447" sldId="1017"/>
        </pc:sldMkLst>
        <pc:spChg chg="mod">
          <ac:chgData name="Hyunkyung Jung" userId="ad2893616aff9128" providerId="LiveId" clId="{B97E950D-F799-43AC-BF62-E599D83A7E72}" dt="2023-11-26T09:26:57.804" v="5702" actId="20577"/>
          <ac:spMkLst>
            <pc:docMk/>
            <pc:sldMk cId="3405875447" sldId="1017"/>
            <ac:spMk id="18" creationId="{00000000-0000-0000-0000-000000000000}"/>
          </ac:spMkLst>
        </pc:spChg>
        <pc:picChg chg="add del mod">
          <ac:chgData name="Hyunkyung Jung" userId="ad2893616aff9128" providerId="LiveId" clId="{B97E950D-F799-43AC-BF62-E599D83A7E72}" dt="2023-11-26T09:10:03.754" v="5169" actId="478"/>
          <ac:picMkLst>
            <pc:docMk/>
            <pc:sldMk cId="3405875447" sldId="1017"/>
            <ac:picMk id="3" creationId="{6EAB33B2-4FE8-86D1-49F5-D86254907C71}"/>
          </ac:picMkLst>
        </pc:picChg>
        <pc:picChg chg="del">
          <ac:chgData name="Hyunkyung Jung" userId="ad2893616aff9128" providerId="LiveId" clId="{B97E950D-F799-43AC-BF62-E599D83A7E72}" dt="2023-11-26T09:00:51.435" v="4899" actId="478"/>
          <ac:picMkLst>
            <pc:docMk/>
            <pc:sldMk cId="3405875447" sldId="1017"/>
            <ac:picMk id="5" creationId="{B7DFC9EC-1930-964D-7015-52590C600406}"/>
          </ac:picMkLst>
        </pc:picChg>
        <pc:picChg chg="add mod">
          <ac:chgData name="Hyunkyung Jung" userId="ad2893616aff9128" providerId="LiveId" clId="{B97E950D-F799-43AC-BF62-E599D83A7E72}" dt="2023-11-26T09:21:26.801" v="5502" actId="14100"/>
          <ac:picMkLst>
            <pc:docMk/>
            <pc:sldMk cId="3405875447" sldId="1017"/>
            <ac:picMk id="6" creationId="{539CC7FD-D23A-9502-CB32-92770750C0E1}"/>
          </ac:picMkLst>
        </pc:picChg>
        <pc:picChg chg="add mod">
          <ac:chgData name="Hyunkyung Jung" userId="ad2893616aff9128" providerId="LiveId" clId="{B97E950D-F799-43AC-BF62-E599D83A7E72}" dt="2023-11-26T09:21:30.977" v="5504" actId="14100"/>
          <ac:picMkLst>
            <pc:docMk/>
            <pc:sldMk cId="3405875447" sldId="1017"/>
            <ac:picMk id="9" creationId="{298C7E29-BCCD-27C5-B243-AAF4C05F9686}"/>
          </ac:picMkLst>
        </pc:picChg>
      </pc:sldChg>
      <pc:sldChg chg="add del">
        <pc:chgData name="Hyunkyung Jung" userId="ad2893616aff9128" providerId="LiveId" clId="{B97E950D-F799-43AC-BF62-E599D83A7E72}" dt="2023-11-26T09:25:41.724" v="5622" actId="47"/>
        <pc:sldMkLst>
          <pc:docMk/>
          <pc:sldMk cId="4129993808" sldId="1018"/>
        </pc:sldMkLst>
      </pc:sldChg>
    </pc:docChg>
  </pc:docChgLst>
  <pc:docChgLst>
    <pc:chgData name="Hyunkyung Jung" userId="ad2893616aff9128" providerId="LiveId" clId="{B6AC1F9B-DCDB-4567-B604-272B1860C9F1}"/>
    <pc:docChg chg="undo custSel addSld delSld modSld sldOrd">
      <pc:chgData name="Hyunkyung Jung" userId="ad2893616aff9128" providerId="LiveId" clId="{B6AC1F9B-DCDB-4567-B604-272B1860C9F1}" dt="2023-11-13T09:46:16.731" v="1546" actId="1076"/>
      <pc:docMkLst>
        <pc:docMk/>
      </pc:docMkLst>
      <pc:sldChg chg="addSp modSp mod">
        <pc:chgData name="Hyunkyung Jung" userId="ad2893616aff9128" providerId="LiveId" clId="{B6AC1F9B-DCDB-4567-B604-272B1860C9F1}" dt="2023-11-13T09:30:16.030" v="1282" actId="1076"/>
        <pc:sldMkLst>
          <pc:docMk/>
          <pc:sldMk cId="1419012074" sldId="994"/>
        </pc:sldMkLst>
        <pc:spChg chg="mod">
          <ac:chgData name="Hyunkyung Jung" userId="ad2893616aff9128" providerId="LiveId" clId="{B6AC1F9B-DCDB-4567-B604-272B1860C9F1}" dt="2023-11-13T09:30:02.838" v="1280" actId="20577"/>
          <ac:spMkLst>
            <pc:docMk/>
            <pc:sldMk cId="1419012074" sldId="994"/>
            <ac:spMk id="18" creationId="{00000000-0000-0000-0000-000000000000}"/>
          </ac:spMkLst>
        </pc:spChg>
        <pc:picChg chg="add mod">
          <ac:chgData name="Hyunkyung Jung" userId="ad2893616aff9128" providerId="LiveId" clId="{B6AC1F9B-DCDB-4567-B604-272B1860C9F1}" dt="2023-11-13T09:30:16.030" v="1282" actId="1076"/>
          <ac:picMkLst>
            <pc:docMk/>
            <pc:sldMk cId="1419012074" sldId="994"/>
            <ac:picMk id="3" creationId="{A73DD676-BC5C-DF58-A203-D5CC8E72C4C9}"/>
          </ac:picMkLst>
        </pc:picChg>
        <pc:picChg chg="add mod">
          <ac:chgData name="Hyunkyung Jung" userId="ad2893616aff9128" providerId="LiveId" clId="{B6AC1F9B-DCDB-4567-B604-272B1860C9F1}" dt="2023-11-13T09:30:16.030" v="1282" actId="1076"/>
          <ac:picMkLst>
            <pc:docMk/>
            <pc:sldMk cId="1419012074" sldId="994"/>
            <ac:picMk id="5" creationId="{3E5795BC-983A-CA0D-C940-9A94355C98D3}"/>
          </ac:picMkLst>
        </pc:picChg>
      </pc:sldChg>
      <pc:sldChg chg="del">
        <pc:chgData name="Hyunkyung Jung" userId="ad2893616aff9128" providerId="LiveId" clId="{B6AC1F9B-DCDB-4567-B604-272B1860C9F1}" dt="2023-11-13T09:32:05.991" v="1284" actId="47"/>
        <pc:sldMkLst>
          <pc:docMk/>
          <pc:sldMk cId="2800410048" sldId="995"/>
        </pc:sldMkLst>
      </pc:sldChg>
      <pc:sldChg chg="addSp delSp modSp mod">
        <pc:chgData name="Hyunkyung Jung" userId="ad2893616aff9128" providerId="LiveId" clId="{B6AC1F9B-DCDB-4567-B604-272B1860C9F1}" dt="2023-11-13T09:40:24.993" v="1506"/>
        <pc:sldMkLst>
          <pc:docMk/>
          <pc:sldMk cId="63023700" sldId="997"/>
        </pc:sldMkLst>
        <pc:spChg chg="mod">
          <ac:chgData name="Hyunkyung Jung" userId="ad2893616aff9128" providerId="LiveId" clId="{B6AC1F9B-DCDB-4567-B604-272B1860C9F1}" dt="2023-11-13T09:15:04.209" v="691" actId="20577"/>
          <ac:spMkLst>
            <pc:docMk/>
            <pc:sldMk cId="63023700" sldId="997"/>
            <ac:spMk id="18" creationId="{00000000-0000-0000-0000-000000000000}"/>
          </ac:spMkLst>
        </pc:spChg>
        <pc:graphicFrameChg chg="add del mod modGraphic">
          <ac:chgData name="Hyunkyung Jung" userId="ad2893616aff9128" providerId="LiveId" clId="{B6AC1F9B-DCDB-4567-B604-272B1860C9F1}" dt="2023-11-13T09:08:21.913" v="190" actId="478"/>
          <ac:graphicFrameMkLst>
            <pc:docMk/>
            <pc:sldMk cId="63023700" sldId="997"/>
            <ac:graphicFrameMk id="2" creationId="{F5F621E5-1EAB-DCF5-83B0-D6542751FF9E}"/>
          </ac:graphicFrameMkLst>
        </pc:graphicFrameChg>
        <pc:graphicFrameChg chg="add del mod modGraphic">
          <ac:chgData name="Hyunkyung Jung" userId="ad2893616aff9128" providerId="LiveId" clId="{B6AC1F9B-DCDB-4567-B604-272B1860C9F1}" dt="2023-11-13T09:14:18.127" v="624" actId="478"/>
          <ac:graphicFrameMkLst>
            <pc:docMk/>
            <pc:sldMk cId="63023700" sldId="997"/>
            <ac:graphicFrameMk id="3" creationId="{580F597F-5301-BD2D-D02C-B1D83CD772BB}"/>
          </ac:graphicFrameMkLst>
        </pc:graphicFrameChg>
        <pc:graphicFrameChg chg="add mod modGraphic">
          <ac:chgData name="Hyunkyung Jung" userId="ad2893616aff9128" providerId="LiveId" clId="{B6AC1F9B-DCDB-4567-B604-272B1860C9F1}" dt="2023-11-13T09:40:24.993" v="1506"/>
          <ac:graphicFrameMkLst>
            <pc:docMk/>
            <pc:sldMk cId="63023700" sldId="997"/>
            <ac:graphicFrameMk id="4" creationId="{4DF189DA-E9D4-8BB0-CB73-7F06E109EA9D}"/>
          </ac:graphicFrameMkLst>
        </pc:graphicFrameChg>
      </pc:sldChg>
      <pc:sldChg chg="modSp add mod">
        <pc:chgData name="Hyunkyung Jung" userId="ad2893616aff9128" providerId="LiveId" clId="{B6AC1F9B-DCDB-4567-B604-272B1860C9F1}" dt="2023-11-13T09:41:19.893" v="1509" actId="20577"/>
        <pc:sldMkLst>
          <pc:docMk/>
          <pc:sldMk cId="1843590839" sldId="998"/>
        </pc:sldMkLst>
        <pc:spChg chg="mod">
          <ac:chgData name="Hyunkyung Jung" userId="ad2893616aff9128" providerId="LiveId" clId="{B6AC1F9B-DCDB-4567-B604-272B1860C9F1}" dt="2023-11-13T09:13:02.418" v="615" actId="20577"/>
          <ac:spMkLst>
            <pc:docMk/>
            <pc:sldMk cId="1843590839" sldId="998"/>
            <ac:spMk id="18" creationId="{00000000-0000-0000-0000-000000000000}"/>
          </ac:spMkLst>
        </pc:spChg>
        <pc:graphicFrameChg chg="mod modGraphic">
          <ac:chgData name="Hyunkyung Jung" userId="ad2893616aff9128" providerId="LiveId" clId="{B6AC1F9B-DCDB-4567-B604-272B1860C9F1}" dt="2023-11-13T09:41:19.893" v="1509" actId="20577"/>
          <ac:graphicFrameMkLst>
            <pc:docMk/>
            <pc:sldMk cId="1843590839" sldId="998"/>
            <ac:graphicFrameMk id="3" creationId="{580F597F-5301-BD2D-D02C-B1D83CD772BB}"/>
          </ac:graphicFrameMkLst>
        </pc:graphicFrameChg>
      </pc:sldChg>
      <pc:sldChg chg="addSp delSp modSp add mod ord">
        <pc:chgData name="Hyunkyung Jung" userId="ad2893616aff9128" providerId="LiveId" clId="{B6AC1F9B-DCDB-4567-B604-272B1860C9F1}" dt="2023-11-13T09:36:10.574" v="1382" actId="22"/>
        <pc:sldMkLst>
          <pc:docMk/>
          <pc:sldMk cId="3989790086" sldId="999"/>
        </pc:sldMkLst>
        <pc:spChg chg="add del">
          <ac:chgData name="Hyunkyung Jung" userId="ad2893616aff9128" providerId="LiveId" clId="{B6AC1F9B-DCDB-4567-B604-272B1860C9F1}" dt="2023-11-13T09:36:10.574" v="1382" actId="22"/>
          <ac:spMkLst>
            <pc:docMk/>
            <pc:sldMk cId="3989790086" sldId="999"/>
            <ac:spMk id="5" creationId="{100EEC64-E483-E565-4DAC-EB8C59B4E9CA}"/>
          </ac:spMkLst>
        </pc:spChg>
        <pc:spChg chg="mod">
          <ac:chgData name="Hyunkyung Jung" userId="ad2893616aff9128" providerId="LiveId" clId="{B6AC1F9B-DCDB-4567-B604-272B1860C9F1}" dt="2023-11-13T09:24:20.928" v="1229" actId="20577"/>
          <ac:spMkLst>
            <pc:docMk/>
            <pc:sldMk cId="3989790086" sldId="999"/>
            <ac:spMk id="18" creationId="{00000000-0000-0000-0000-000000000000}"/>
          </ac:spMkLst>
        </pc:spChg>
        <pc:picChg chg="add mod">
          <ac:chgData name="Hyunkyung Jung" userId="ad2893616aff9128" providerId="LiveId" clId="{B6AC1F9B-DCDB-4567-B604-272B1860C9F1}" dt="2023-11-13T09:25:30.753" v="1238" actId="1076"/>
          <ac:picMkLst>
            <pc:docMk/>
            <pc:sldMk cId="3989790086" sldId="999"/>
            <ac:picMk id="3" creationId="{87F1D4C0-D08F-904F-EEEE-43930CB1F54A}"/>
          </ac:picMkLst>
        </pc:picChg>
      </pc:sldChg>
      <pc:sldChg chg="add del">
        <pc:chgData name="Hyunkyung Jung" userId="ad2893616aff9128" providerId="LiveId" clId="{B6AC1F9B-DCDB-4567-B604-272B1860C9F1}" dt="2023-11-13T09:32:08.242" v="1286" actId="47"/>
        <pc:sldMkLst>
          <pc:docMk/>
          <pc:sldMk cId="3135093596" sldId="1000"/>
        </pc:sldMkLst>
      </pc:sldChg>
      <pc:sldChg chg="add del">
        <pc:chgData name="Hyunkyung Jung" userId="ad2893616aff9128" providerId="LiveId" clId="{B6AC1F9B-DCDB-4567-B604-272B1860C9F1}" dt="2023-11-13T09:32:06.980" v="1285" actId="47"/>
        <pc:sldMkLst>
          <pc:docMk/>
          <pc:sldMk cId="2597549053" sldId="1001"/>
        </pc:sldMkLst>
      </pc:sldChg>
      <pc:sldChg chg="addSp delSp modSp add mod">
        <pc:chgData name="Hyunkyung Jung" userId="ad2893616aff9128" providerId="LiveId" clId="{B6AC1F9B-DCDB-4567-B604-272B1860C9F1}" dt="2023-11-13T09:45:09.656" v="1522" actId="14100"/>
        <pc:sldMkLst>
          <pc:docMk/>
          <pc:sldMk cId="3885236946" sldId="1002"/>
        </pc:sldMkLst>
        <pc:spChg chg="mod">
          <ac:chgData name="Hyunkyung Jung" userId="ad2893616aff9128" providerId="LiveId" clId="{B6AC1F9B-DCDB-4567-B604-272B1860C9F1}" dt="2023-11-13T09:33:05.997" v="1287" actId="20577"/>
          <ac:spMkLst>
            <pc:docMk/>
            <pc:sldMk cId="3885236946" sldId="1002"/>
            <ac:spMk id="18" creationId="{00000000-0000-0000-0000-000000000000}"/>
          </ac:spMkLst>
        </pc:spChg>
        <pc:picChg chg="del">
          <ac:chgData name="Hyunkyung Jung" userId="ad2893616aff9128" providerId="LiveId" clId="{B6AC1F9B-DCDB-4567-B604-272B1860C9F1}" dt="2023-11-13T09:29:56.719" v="1278" actId="478"/>
          <ac:picMkLst>
            <pc:docMk/>
            <pc:sldMk cId="3885236946" sldId="1002"/>
            <ac:picMk id="3" creationId="{A73DD676-BC5C-DF58-A203-D5CC8E72C4C9}"/>
          </ac:picMkLst>
        </pc:picChg>
        <pc:picChg chg="add mod">
          <ac:chgData name="Hyunkyung Jung" userId="ad2893616aff9128" providerId="LiveId" clId="{B6AC1F9B-DCDB-4567-B604-272B1860C9F1}" dt="2023-11-13T09:45:09.656" v="1522" actId="14100"/>
          <ac:picMkLst>
            <pc:docMk/>
            <pc:sldMk cId="3885236946" sldId="1002"/>
            <ac:picMk id="4" creationId="{F0F8C6D2-9DFB-D683-3415-E751E9316E2B}"/>
          </ac:picMkLst>
        </pc:picChg>
        <pc:picChg chg="del">
          <ac:chgData name="Hyunkyung Jung" userId="ad2893616aff9128" providerId="LiveId" clId="{B6AC1F9B-DCDB-4567-B604-272B1860C9F1}" dt="2023-11-13T09:29:57.350" v="1279" actId="478"/>
          <ac:picMkLst>
            <pc:docMk/>
            <pc:sldMk cId="3885236946" sldId="1002"/>
            <ac:picMk id="5" creationId="{3E5795BC-983A-CA0D-C940-9A94355C98D3}"/>
          </ac:picMkLst>
        </pc:picChg>
      </pc:sldChg>
      <pc:sldChg chg="addSp delSp modSp add mod">
        <pc:chgData name="Hyunkyung Jung" userId="ad2893616aff9128" providerId="LiveId" clId="{B6AC1F9B-DCDB-4567-B604-272B1860C9F1}" dt="2023-11-13T09:46:16.731" v="1546" actId="1076"/>
        <pc:sldMkLst>
          <pc:docMk/>
          <pc:sldMk cId="2498969912" sldId="1003"/>
        </pc:sldMkLst>
        <pc:spChg chg="mod">
          <ac:chgData name="Hyunkyung Jung" userId="ad2893616aff9128" providerId="LiveId" clId="{B6AC1F9B-DCDB-4567-B604-272B1860C9F1}" dt="2023-11-13T09:41:51.969" v="1510" actId="20577"/>
          <ac:spMkLst>
            <pc:docMk/>
            <pc:sldMk cId="2498969912" sldId="1003"/>
            <ac:spMk id="18" creationId="{00000000-0000-0000-0000-000000000000}"/>
          </ac:spMkLst>
        </pc:spChg>
        <pc:picChg chg="del">
          <ac:chgData name="Hyunkyung Jung" userId="ad2893616aff9128" providerId="LiveId" clId="{B6AC1F9B-DCDB-4567-B604-272B1860C9F1}" dt="2023-11-13T09:29:54.562" v="1276" actId="478"/>
          <ac:picMkLst>
            <pc:docMk/>
            <pc:sldMk cId="2498969912" sldId="1003"/>
            <ac:picMk id="3" creationId="{A73DD676-BC5C-DF58-A203-D5CC8E72C4C9}"/>
          </ac:picMkLst>
        </pc:picChg>
        <pc:picChg chg="add mod">
          <ac:chgData name="Hyunkyung Jung" userId="ad2893616aff9128" providerId="LiveId" clId="{B6AC1F9B-DCDB-4567-B604-272B1860C9F1}" dt="2023-11-13T09:45:22.281" v="1524" actId="14100"/>
          <ac:picMkLst>
            <pc:docMk/>
            <pc:sldMk cId="2498969912" sldId="1003"/>
            <ac:picMk id="4" creationId="{994D6DEC-FDEF-F841-C2BF-025059AEC1BD}"/>
          </ac:picMkLst>
        </pc:picChg>
        <pc:picChg chg="del">
          <ac:chgData name="Hyunkyung Jung" userId="ad2893616aff9128" providerId="LiveId" clId="{B6AC1F9B-DCDB-4567-B604-272B1860C9F1}" dt="2023-11-13T09:29:55.143" v="1277" actId="478"/>
          <ac:picMkLst>
            <pc:docMk/>
            <pc:sldMk cId="2498969912" sldId="1003"/>
            <ac:picMk id="5" creationId="{3E5795BC-983A-CA0D-C940-9A94355C98D3}"/>
          </ac:picMkLst>
        </pc:picChg>
        <pc:picChg chg="add mod">
          <ac:chgData name="Hyunkyung Jung" userId="ad2893616aff9128" providerId="LiveId" clId="{B6AC1F9B-DCDB-4567-B604-272B1860C9F1}" dt="2023-11-13T09:46:13.200" v="1545" actId="1076"/>
          <ac:picMkLst>
            <pc:docMk/>
            <pc:sldMk cId="2498969912" sldId="1003"/>
            <ac:picMk id="8" creationId="{73E28C27-2317-23AF-D1AF-615A7E46ABCF}"/>
          </ac:picMkLst>
        </pc:picChg>
        <pc:picChg chg="add mod">
          <ac:chgData name="Hyunkyung Jung" userId="ad2893616aff9128" providerId="LiveId" clId="{B6AC1F9B-DCDB-4567-B604-272B1860C9F1}" dt="2023-11-13T09:46:16.731" v="1546" actId="1076"/>
          <ac:picMkLst>
            <pc:docMk/>
            <pc:sldMk cId="2498969912" sldId="1003"/>
            <ac:picMk id="10" creationId="{228A1C07-A21D-A96C-7F3B-A4B0791C2F1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5E9C40-2B55-43AB-8539-C48809F2FC17}" type="datetime1">
              <a:rPr lang="en-US" altLang="ko-KR" smtClean="0">
                <a:latin typeface="+mj-ea"/>
                <a:ea typeface="+mj-ea"/>
              </a:rPr>
              <a:t>6/9/2024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8D25597-25DC-4569-9D2F-FB5CC7243947}" type="datetime1">
              <a:rPr lang="ko-KR" altLang="en-US" smtClean="0"/>
              <a:pPr/>
              <a:t>2024-06-09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BCFAAAB6-A2C6-4A85-A3A1-98EFBA61C96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effectLst/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6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978408"/>
            <a:ext cx="4927413" cy="515113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978406"/>
            <a:ext cx="2871216" cy="1929385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978408"/>
            <a:ext cx="2871216" cy="192938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9304291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1046374"/>
            <a:ext cx="4517136" cy="5080487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1110386"/>
            <a:ext cx="3721608" cy="1106424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1046374"/>
            <a:ext cx="3246120" cy="227289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1046374"/>
            <a:ext cx="3246120" cy="2272897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9304291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4" name="그림 개체 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5" name="그림 개체 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" dirty="0"/>
              <a:t>마스터 텍스트 스타일을 편집하려면 클릭하세요.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5801" y="6356350"/>
            <a:ext cx="886609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51025" y="1502407"/>
            <a:ext cx="10153352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13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6">
            <a:extLst>
              <a:ext uri="{FF2B5EF4-FFF2-40B4-BE49-F238E27FC236}">
                <a16:creationId xmlns:a16="http://schemas.microsoft.com/office/drawing/2014/main" id="{578CCEBA-7B0E-8124-8E0D-662824F4AF1C}"/>
              </a:ext>
            </a:extLst>
          </p:cNvPr>
          <p:cNvSpPr/>
          <p:nvPr userDrawn="1"/>
        </p:nvSpPr>
        <p:spPr>
          <a:xfrm>
            <a:off x="-1" y="6165304"/>
            <a:ext cx="12192001" cy="692696"/>
          </a:xfrm>
          <a:prstGeom prst="rect">
            <a:avLst/>
          </a:prstGeom>
          <a:solidFill>
            <a:srgbClr val="1F5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1946FA-8954-6AB3-BAFB-8D134FCF0203}"/>
              </a:ext>
            </a:extLst>
          </p:cNvPr>
          <p:cNvSpPr/>
          <p:nvPr userDrawn="1"/>
        </p:nvSpPr>
        <p:spPr>
          <a:xfrm>
            <a:off x="0" y="6092750"/>
            <a:ext cx="12192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DB1EE6-689E-3E8B-EDE3-F45EEF144F78}"/>
              </a:ext>
            </a:extLst>
          </p:cNvPr>
          <p:cNvSpPr txBox="1"/>
          <p:nvPr userDrawn="1"/>
        </p:nvSpPr>
        <p:spPr>
          <a:xfrm>
            <a:off x="3234431" y="2455656"/>
            <a:ext cx="5723136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pPr algn="ctr"/>
            <a:r>
              <a:rPr lang="en-US" altLang="ko-KR" sz="6000" b="1" dirty="0">
                <a:solidFill>
                  <a:srgbClr val="1F51A2"/>
                </a:solidFill>
                <a:latin typeface="+mj-ea"/>
                <a:ea typeface="+mj-ea"/>
              </a:rPr>
              <a:t>Thank</a:t>
            </a:r>
            <a:r>
              <a:rPr lang="ko-KR" altLang="en-US" sz="6000" b="1" dirty="0">
                <a:solidFill>
                  <a:srgbClr val="1F51A2"/>
                </a:solidFill>
                <a:latin typeface="+mj-ea"/>
                <a:ea typeface="+mj-ea"/>
              </a:rPr>
              <a:t> </a:t>
            </a:r>
            <a:r>
              <a:rPr lang="en-US" altLang="ko-KR" sz="6000" b="1" dirty="0">
                <a:solidFill>
                  <a:srgbClr val="1F51A2"/>
                </a:solidFill>
                <a:latin typeface="+mj-ea"/>
                <a:ea typeface="+mj-ea"/>
              </a:rPr>
              <a:t>You!</a:t>
            </a:r>
            <a:endParaRPr lang="ko-KR" altLang="en-US" sz="6000" b="1" dirty="0">
              <a:solidFill>
                <a:srgbClr val="1F51A2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F71861-C854-9E9A-DBBA-C0BA06A10E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8710" y="5597591"/>
            <a:ext cx="1621677" cy="3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57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4064" y="1573710"/>
            <a:ext cx="6272784" cy="1041474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 err="1"/>
              <a:t>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848" y="6313320"/>
            <a:ext cx="42923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1573710"/>
            <a:ext cx="4050792" cy="4607634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44854"/>
            <a:ext cx="6272784" cy="137033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9093" y="6324077"/>
            <a:ext cx="128016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563723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0651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961534"/>
            <a:ext cx="10890504" cy="3793346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6713" y="6324077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그림 개체 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33" name="그림 개체 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텍스트 개체 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8" name="텍스트 개체 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9" name="텍스트 개체 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0" name="텍스트 개체 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1" name="텍스트 개체 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3679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745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6559" y="6356350"/>
            <a:ext cx="8866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3EA1A1-772A-9B48-0540-0DE346C4B3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r="6054"/>
          <a:stretch/>
        </p:blipFill>
        <p:spPr>
          <a:xfrm>
            <a:off x="-1256" y="-3606"/>
            <a:ext cx="12193256" cy="7926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51987B-B7E1-F416-51B6-8EB915B6C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944548" y="411780"/>
            <a:ext cx="2038488" cy="3772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407894" y="6356350"/>
            <a:ext cx="1621677" cy="310923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 userDrawn="1"/>
        </p:nvSpPr>
        <p:spPr>
          <a:xfrm>
            <a:off x="691375" y="115445"/>
            <a:ext cx="5687910" cy="56011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  <p:sldLayoutId id="2147483743" r:id="rId16"/>
    <p:sldLayoutId id="2147483747" r:id="rId1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맑은 고딕" panose="020B0503020000020004" pitchFamily="50" charset="-127"/>
        <a:buChar char="-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Tx/>
        <a:buChar char="«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380" y="1664207"/>
            <a:ext cx="9949912" cy="2381395"/>
          </a:xfrm>
          <a:solidFill>
            <a:srgbClr val="0070C0"/>
          </a:solidFill>
        </p:spPr>
        <p:txBody>
          <a:bodyPr rtlCol="0">
            <a:normAutofit/>
          </a:bodyPr>
          <a:lstStyle/>
          <a:p>
            <a:b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산업 컴퓨터비전 실제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131AE24-4A9A-F189-48CD-1E84B082B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2892" y="3702702"/>
            <a:ext cx="8586216" cy="685800"/>
          </a:xfrm>
          <a:solidFill>
            <a:srgbClr val="0070C0"/>
          </a:solidFill>
        </p:spPr>
        <p:txBody>
          <a:bodyPr/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Homework #2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09A3E-B7A3-2D6C-B3C0-E634F34D8DE0}"/>
              </a:ext>
            </a:extLst>
          </p:cNvPr>
          <p:cNvSpPr txBox="1"/>
          <p:nvPr/>
        </p:nvSpPr>
        <p:spPr>
          <a:xfrm>
            <a:off x="4498447" y="4716739"/>
            <a:ext cx="3195105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학번 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2023254002</a:t>
            </a:r>
          </a:p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성명 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이민수</a:t>
            </a: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387187" y="75146"/>
            <a:ext cx="8756805" cy="64135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en-US" altLang="ko-KR" dirty="0"/>
              <a:t>Panorama</a:t>
            </a:r>
            <a:endParaRPr lang="en-GB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D50FE5-52A5-4295-8896-9DFD0EF44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87" y="889147"/>
            <a:ext cx="9877425" cy="529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9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387187" y="75146"/>
            <a:ext cx="8756805" cy="64135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en-US" altLang="ko-KR" dirty="0"/>
              <a:t>Panorama</a:t>
            </a:r>
            <a:endParaRPr lang="en-GB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42FEAD-FDD5-4D91-80BA-9A781CB2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87" y="962025"/>
            <a:ext cx="786483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387187" y="75146"/>
            <a:ext cx="8756805" cy="64135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en-US" altLang="ko-KR" dirty="0"/>
              <a:t>Optical Flow</a:t>
            </a:r>
            <a:endParaRPr lang="en-GB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CF35AA-39C5-4C30-96DA-6F788B605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87" y="1018270"/>
            <a:ext cx="6639852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1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387187" y="75146"/>
            <a:ext cx="8756805" cy="64135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</a:t>
            </a:r>
            <a:endParaRPr lang="en-GB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20083" y="1310995"/>
            <a:ext cx="10524665" cy="3540187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360363" indent="-360363">
              <a:spcAft>
                <a:spcPts val="1200"/>
              </a:spcAft>
              <a:buClr>
                <a:srgbClr val="0070C0"/>
              </a:buClr>
              <a:buFontTx/>
              <a:buChar char="▀"/>
            </a:pPr>
            <a:r>
              <a:rPr lang="en-US" altLang="ko-KR" dirty="0"/>
              <a:t>Homework #2</a:t>
            </a:r>
          </a:p>
          <a:p>
            <a:pPr>
              <a:spcAft>
                <a:spcPts val="1200"/>
              </a:spcAft>
              <a:buClr>
                <a:srgbClr val="0070C0"/>
              </a:buClr>
            </a:pPr>
            <a:endParaRPr lang="en-US" altLang="ko-KR" dirty="0"/>
          </a:p>
          <a:p>
            <a:r>
              <a:rPr lang="en-US" altLang="ko-KR" dirty="0"/>
              <a:t>1. Feature Detection</a:t>
            </a:r>
            <a:br>
              <a:rPr lang="ko-KR" altLang="en-US" dirty="0"/>
            </a:br>
            <a:r>
              <a:rPr lang="en-US" altLang="ko-KR" dirty="0"/>
              <a:t>Stitching.zip</a:t>
            </a:r>
            <a:r>
              <a:rPr lang="ko-KR" altLang="en-US" dirty="0"/>
              <a:t>에서 </a:t>
            </a:r>
            <a:r>
              <a:rPr lang="en-US" altLang="ko-KR" dirty="0"/>
              <a:t>4</a:t>
            </a:r>
            <a:r>
              <a:rPr lang="ko-KR" altLang="en-US" dirty="0"/>
              <a:t>장의 영상</a:t>
            </a:r>
            <a:r>
              <a:rPr lang="en-US" altLang="ko-KR" dirty="0"/>
              <a:t>(boat1, budapest1, newspaper1, s1)</a:t>
            </a:r>
            <a:r>
              <a:rPr lang="ko-KR" altLang="en-US" dirty="0"/>
              <a:t>을 선택한 후에 </a:t>
            </a:r>
            <a:r>
              <a:rPr lang="en-US" altLang="ko-KR" dirty="0"/>
              <a:t>Canny Edge</a:t>
            </a:r>
            <a:r>
              <a:rPr lang="ko-KR" altLang="en-US" dirty="0"/>
              <a:t>와 </a:t>
            </a:r>
            <a:r>
              <a:rPr lang="en-US" altLang="ko-KR" dirty="0"/>
              <a:t>Harris Corner</a:t>
            </a:r>
            <a:r>
              <a:rPr lang="ko-KR" altLang="en-US" dirty="0"/>
              <a:t>를 검출해서 결과를 출력하는 코드를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dirty="0"/>
              <a:t>2. Matching</a:t>
            </a:r>
            <a:br>
              <a:rPr lang="ko-KR" altLang="en-US" dirty="0"/>
            </a:br>
            <a:r>
              <a:rPr lang="en-US" altLang="ko-KR" dirty="0"/>
              <a:t>Stitching.zip</a:t>
            </a:r>
            <a:r>
              <a:rPr lang="ko-KR" altLang="en-US" dirty="0"/>
              <a:t>에서 각 </a:t>
            </a:r>
            <a:r>
              <a:rPr lang="ko-KR" altLang="en-US" dirty="0" err="1"/>
              <a:t>영상셋</a:t>
            </a:r>
            <a:r>
              <a:rPr lang="en-US" altLang="ko-KR" dirty="0"/>
              <a:t>(boat, </a:t>
            </a:r>
            <a:r>
              <a:rPr lang="en-US" altLang="ko-KR" dirty="0" err="1"/>
              <a:t>budapest</a:t>
            </a:r>
            <a:r>
              <a:rPr lang="en-US" altLang="ko-KR" dirty="0"/>
              <a:t>, newspaper, s1~s2)</a:t>
            </a:r>
            <a:r>
              <a:rPr lang="ko-KR" altLang="en-US" dirty="0"/>
              <a:t>에서 </a:t>
            </a:r>
            <a:r>
              <a:rPr lang="ko-KR" altLang="en-US" dirty="0" err="1"/>
              <a:t>두장을</a:t>
            </a:r>
            <a:r>
              <a:rPr lang="ko-KR" altLang="en-US" dirty="0"/>
              <a:t> 선택하고 각 영상에서 각각 </a:t>
            </a:r>
            <a:r>
              <a:rPr lang="en-US" altLang="ko-KR" dirty="0"/>
              <a:t>SIFT, SURF, ORB</a:t>
            </a:r>
            <a:r>
              <a:rPr lang="ko-KR" altLang="en-US" dirty="0"/>
              <a:t>를 추출한 후에 매칭 및 </a:t>
            </a:r>
            <a:r>
              <a:rPr lang="en-US" altLang="ko-KR" dirty="0"/>
              <a:t>RANSAC</a:t>
            </a:r>
            <a:r>
              <a:rPr lang="ko-KR" altLang="en-US" dirty="0"/>
              <a:t>을 통해서 두 장의 영상 간의 </a:t>
            </a:r>
            <a:r>
              <a:rPr lang="en-US" altLang="ko-KR" dirty="0" err="1"/>
              <a:t>homography</a:t>
            </a:r>
            <a:r>
              <a:rPr lang="ko-KR" altLang="en-US" dirty="0"/>
              <a:t>를 계산하고</a:t>
            </a:r>
            <a:r>
              <a:rPr lang="en-US" altLang="ko-KR" dirty="0"/>
              <a:t>, </a:t>
            </a:r>
            <a:r>
              <a:rPr lang="ko-KR" altLang="en-US" dirty="0"/>
              <a:t>이를 통해 한 장의 영상을 다른 한 장의 영상으로 </a:t>
            </a:r>
            <a:r>
              <a:rPr lang="en-US" altLang="ko-KR" dirty="0"/>
              <a:t>warping</a:t>
            </a:r>
            <a:r>
              <a:rPr lang="ko-KR" altLang="en-US" dirty="0"/>
              <a:t>하는 코드를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pPr marL="360363" indent="-18415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1674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387187" y="75146"/>
            <a:ext cx="8756805" cy="64135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</a:t>
            </a:r>
            <a:endParaRPr lang="en-GB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20083" y="1310995"/>
            <a:ext cx="10524665" cy="3172394"/>
          </a:xfrm>
          <a:prstGeom prst="rect">
            <a:avLst/>
          </a:prstGeom>
        </p:spPr>
        <p:txBody>
          <a:bodyPr wrap="square" bIns="108000">
            <a:spAutoFit/>
          </a:bodyPr>
          <a:lstStyle/>
          <a:p>
            <a:pPr marL="360363" indent="-360363">
              <a:spcAft>
                <a:spcPts val="1200"/>
              </a:spcAft>
              <a:buClr>
                <a:srgbClr val="0070C0"/>
              </a:buClr>
              <a:buFontTx/>
              <a:buChar char="▀"/>
            </a:pPr>
            <a:r>
              <a:rPr lang="en-US" altLang="ko-KR" dirty="0"/>
              <a:t>Homework #2</a:t>
            </a:r>
          </a:p>
          <a:p>
            <a:endParaRPr lang="en-US" altLang="ko-KR" dirty="0"/>
          </a:p>
          <a:p>
            <a:pPr marL="176213">
              <a:lnSpc>
                <a:spcPts val="2600"/>
              </a:lnSpc>
            </a:pPr>
            <a:r>
              <a:rPr lang="en-US" altLang="ko-KR" dirty="0"/>
              <a:t>3. Panorama</a:t>
            </a:r>
            <a:br>
              <a:rPr lang="ko-KR" altLang="en-US" dirty="0"/>
            </a:br>
            <a:r>
              <a:rPr lang="en-US" altLang="ko-KR" dirty="0" err="1"/>
              <a:t>CreaterStitcher</a:t>
            </a:r>
            <a:r>
              <a:rPr lang="en-US" altLang="ko-KR" dirty="0"/>
              <a:t> </a:t>
            </a:r>
            <a:r>
              <a:rPr lang="ko-KR" altLang="en-US" dirty="0"/>
              <a:t>함수를 이용하여 </a:t>
            </a:r>
            <a:r>
              <a:rPr lang="en-US" altLang="ko-KR" dirty="0"/>
              <a:t>4</a:t>
            </a:r>
            <a:r>
              <a:rPr lang="ko-KR" altLang="en-US" dirty="0"/>
              <a:t>개의 영상 셋에 대해서 파노라마 이미지를 만드는 방법을 </a:t>
            </a:r>
            <a:r>
              <a:rPr lang="ko-KR" altLang="en-US" dirty="0" err="1"/>
              <a:t>구현하시오</a:t>
            </a:r>
            <a:r>
              <a:rPr lang="en-US" altLang="ko-KR" dirty="0"/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dirty="0"/>
              <a:t>4. Optical Flow</a:t>
            </a:r>
            <a:br>
              <a:rPr lang="ko-KR" altLang="en-US" dirty="0"/>
            </a:br>
            <a:r>
              <a:rPr lang="en-US" altLang="ko-KR" dirty="0"/>
              <a:t>Stitching.zip</a:t>
            </a:r>
            <a:r>
              <a:rPr lang="ko-KR" altLang="en-US" dirty="0"/>
              <a:t>에서 </a:t>
            </a:r>
            <a:r>
              <a:rPr lang="en-US" altLang="ko-KR" dirty="0" err="1"/>
              <a:t>dog_a</a:t>
            </a:r>
            <a:r>
              <a:rPr lang="en-US" altLang="ko-KR" dirty="0"/>
              <a:t>, </a:t>
            </a:r>
            <a:r>
              <a:rPr lang="en-US" altLang="ko-KR" dirty="0" err="1"/>
              <a:t>dog_b</a:t>
            </a:r>
            <a:r>
              <a:rPr lang="en-US" altLang="ko-KR" dirty="0"/>
              <a:t> </a:t>
            </a:r>
            <a:r>
              <a:rPr lang="ko-KR" altLang="en-US" dirty="0"/>
              <a:t>두 사진을 이용해서 </a:t>
            </a:r>
            <a:r>
              <a:rPr lang="en-US" altLang="ko-KR" dirty="0"/>
              <a:t>Good feature to Track</a:t>
            </a:r>
            <a:r>
              <a:rPr lang="ko-KR" altLang="en-US" dirty="0"/>
              <a:t>을 추출하고 </a:t>
            </a:r>
            <a:r>
              <a:rPr lang="en-US" altLang="ko-KR" dirty="0"/>
              <a:t>Pyramid Lucas-</a:t>
            </a:r>
            <a:r>
              <a:rPr lang="en-US" altLang="ko-KR" dirty="0" err="1"/>
              <a:t>Kanade</a:t>
            </a:r>
            <a:r>
              <a:rPr lang="en-US" altLang="ko-KR" dirty="0"/>
              <a:t> </a:t>
            </a:r>
            <a:r>
              <a:rPr lang="ko-KR" altLang="en-US" dirty="0"/>
              <a:t>알고리즘을 적용해서 </a:t>
            </a:r>
            <a:r>
              <a:rPr lang="en-US" altLang="ko-KR" dirty="0"/>
              <a:t>Optical Flow</a:t>
            </a:r>
            <a:r>
              <a:rPr lang="ko-KR" altLang="en-US" dirty="0"/>
              <a:t>을 구하는 코드를 </a:t>
            </a:r>
            <a:r>
              <a:rPr lang="ko-KR" altLang="en-US" dirty="0" err="1"/>
              <a:t>작성하시오</a:t>
            </a:r>
            <a:r>
              <a:rPr lang="en-US" altLang="ko-KR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026261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387187" y="75146"/>
            <a:ext cx="8756805" cy="64135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en-US" altLang="ko-KR" sz="3200" dirty="0"/>
              <a:t>Feature Detection</a:t>
            </a:r>
            <a:endParaRPr lang="ko-KR" altLang="en-US" sz="3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D31ACE-F7DD-43BA-AB97-A4FD601C2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51" y="1247095"/>
            <a:ext cx="7506748" cy="19338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1D394C-1566-4119-AB75-70A7FF190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62" y="3429000"/>
            <a:ext cx="7430537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15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387187" y="75146"/>
            <a:ext cx="8756805" cy="64135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en-US" altLang="ko-KR" sz="3200" dirty="0"/>
              <a:t>Feature Detection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FBA56-6C5C-459C-B1AF-21A0F6A8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67" y="1079537"/>
            <a:ext cx="7544853" cy="33723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72B37A-08F5-49B4-8FCE-3EE6421E8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3" y="4451858"/>
            <a:ext cx="7611537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37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387187" y="75146"/>
            <a:ext cx="8756805" cy="64135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en-US" altLang="ko-KR" sz="3200" dirty="0"/>
              <a:t>Matching</a:t>
            </a:r>
            <a:endParaRPr lang="en-GB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64A910-6D52-4879-9A8C-E092AD7E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2" y="1304628"/>
            <a:ext cx="11403016" cy="23087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BD9CB5-ECDE-413C-A9B4-4BE4BB0CE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65" y="3655797"/>
            <a:ext cx="11422069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59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387187" y="75146"/>
            <a:ext cx="8756805" cy="64135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en-US" altLang="ko-KR" sz="3200" dirty="0"/>
              <a:t>Matching</a:t>
            </a:r>
            <a:endParaRPr lang="en-GB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9067BA-2FCC-4993-A5DD-7249B00C8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71" y="1256997"/>
            <a:ext cx="11164858" cy="21720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235388-7587-4407-A7D4-5EC03D411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6" y="3613355"/>
            <a:ext cx="11088647" cy="198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32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387187" y="75146"/>
            <a:ext cx="8756805" cy="64135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en-US" altLang="ko-KR" sz="3200" dirty="0"/>
              <a:t>Matching</a:t>
            </a:r>
            <a:endParaRPr lang="en-GB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919BCD-7F99-48CE-945E-34E5FA2E1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86" y="884698"/>
            <a:ext cx="5010723" cy="48229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89C340-8330-46DF-BBA7-FD26DA5E5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793" y="884697"/>
            <a:ext cx="5812108" cy="482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69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387187" y="75146"/>
            <a:ext cx="8756805" cy="64135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en-US" altLang="ko-KR" dirty="0"/>
              <a:t>Panorama</a:t>
            </a:r>
            <a:endParaRPr lang="en-GB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DD6492-6791-42A0-8F4B-DE3D39A67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4" y="1071589"/>
            <a:ext cx="9648825" cy="444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8550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50_TF89213316_Win32_OJ108761954" id="{2C949246-E701-4358-AE1D-5E981A9339C9}" vid="{1C9D17EB-7AF8-47B4-A0BF-F0125A4D3E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ccentBoxVTI">
    <a:dk1>
      <a:srgbClr val="000000"/>
    </a:dk1>
    <a:lt1>
      <a:sysClr val="window" lastClr="FFFFFF"/>
    </a:lt1>
    <a:dk2>
      <a:srgbClr val="262626"/>
    </a:dk2>
    <a:lt2>
      <a:srgbClr val="FFFFFF"/>
    </a:lt2>
    <a:accent1>
      <a:srgbClr val="F5A700"/>
    </a:accent1>
    <a:accent2>
      <a:srgbClr val="00A5AB"/>
    </a:accent2>
    <a:accent3>
      <a:srgbClr val="09963B"/>
    </a:accent3>
    <a:accent4>
      <a:srgbClr val="E64823"/>
    </a:accent4>
    <a:accent5>
      <a:srgbClr val="9C6A6A"/>
    </a:accent5>
    <a:accent6>
      <a:srgbClr val="824F8C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71af3243-3dd4-4a8d-8c0d-dd76da1f02a5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50966</TotalTime>
  <Words>215</Words>
  <Application>Microsoft Office PowerPoint</Application>
  <PresentationFormat>와이드스크린</PresentationFormat>
  <Paragraphs>22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굴림체</vt:lpstr>
      <vt:lpstr>나눔스퀘어</vt:lpstr>
      <vt:lpstr>나눔스퀘어 ExtraBold</vt:lpstr>
      <vt:lpstr>맑은 고딕</vt:lpstr>
      <vt:lpstr>Arial</vt:lpstr>
      <vt:lpstr>Avenir Next LT Pro</vt:lpstr>
      <vt:lpstr>Calibri</vt:lpstr>
      <vt:lpstr>Wingdings</vt:lpstr>
      <vt:lpstr>AccentBoxVTI</vt:lpstr>
      <vt:lpstr> 산업 컴퓨터비전 실제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</dc:title>
  <dc:creator>jae kim</dc:creator>
  <cp:lastModifiedBy>이민수[KR]</cp:lastModifiedBy>
  <cp:revision>638</cp:revision>
  <cp:lastPrinted>2023-07-21T02:20:09Z</cp:lastPrinted>
  <dcterms:created xsi:type="dcterms:W3CDTF">2023-07-03T05:14:07Z</dcterms:created>
  <dcterms:modified xsi:type="dcterms:W3CDTF">2024-06-09T04:46:25Z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